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C8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B668FA-02D4-4168-A8FC-6805C923968F}" v="2" dt="2025-03-05T12:45:23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5" d="100"/>
          <a:sy n="105" d="100"/>
        </p:scale>
        <p:origin x="13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Joffs" userId="75561fa4-e5c0-48cb-93c4-3214a8d920e9" providerId="ADAL" clId="{12B668FA-02D4-4168-A8FC-6805C923968F}"/>
    <pc:docChg chg="modSld">
      <pc:chgData name="Christian Joffs" userId="75561fa4-e5c0-48cb-93c4-3214a8d920e9" providerId="ADAL" clId="{12B668FA-02D4-4168-A8FC-6805C923968F}" dt="2025-03-05T12:45:29.611" v="3" actId="20577"/>
      <pc:docMkLst>
        <pc:docMk/>
      </pc:docMkLst>
      <pc:sldChg chg="modSp mod">
        <pc:chgData name="Christian Joffs" userId="75561fa4-e5c0-48cb-93c4-3214a8d920e9" providerId="ADAL" clId="{12B668FA-02D4-4168-A8FC-6805C923968F}" dt="2025-03-05T12:45:29.611" v="3" actId="20577"/>
        <pc:sldMkLst>
          <pc:docMk/>
          <pc:sldMk cId="1689482455" sldId="256"/>
        </pc:sldMkLst>
        <pc:spChg chg="mod">
          <ac:chgData name="Christian Joffs" userId="75561fa4-e5c0-48cb-93c4-3214a8d920e9" providerId="ADAL" clId="{12B668FA-02D4-4168-A8FC-6805C923968F}" dt="2025-03-05T12:45:29.611" v="3" actId="20577"/>
          <ac:spMkLst>
            <pc:docMk/>
            <pc:sldMk cId="1689482455" sldId="256"/>
            <ac:spMk id="3" creationId="{8B51A0B7-31C6-4D75-AC36-70BD2965C17B}"/>
          </ac:spMkLst>
        </pc:spChg>
      </pc:sldChg>
      <pc:sldChg chg="modSp mod">
        <pc:chgData name="Christian Joffs" userId="75561fa4-e5c0-48cb-93c4-3214a8d920e9" providerId="ADAL" clId="{12B668FA-02D4-4168-A8FC-6805C923968F}" dt="2025-03-05T12:44:40.311" v="1" actId="20577"/>
        <pc:sldMkLst>
          <pc:docMk/>
          <pc:sldMk cId="3404957782" sldId="257"/>
        </pc:sldMkLst>
        <pc:spChg chg="mod">
          <ac:chgData name="Christian Joffs" userId="75561fa4-e5c0-48cb-93c4-3214a8d920e9" providerId="ADAL" clId="{12B668FA-02D4-4168-A8FC-6805C923968F}" dt="2025-03-05T12:44:40.311" v="1" actId="20577"/>
          <ac:spMkLst>
            <pc:docMk/>
            <pc:sldMk cId="3404957782" sldId="257"/>
            <ac:spMk id="8" creationId="{CE20E723-A51B-45A5-82DA-26200CD287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475656" y="692696"/>
            <a:ext cx="6264696" cy="1010543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bg1"/>
                </a:solidFill>
                <a:latin typeface="Adobe Garamond Pro Bold" pitchFamily="18" charset="0"/>
              </a:defRPr>
            </a:lvl1pPr>
          </a:lstStyle>
          <a:p>
            <a:r>
              <a:rPr lang="sv-SE" dirty="0"/>
              <a:t>Klicka här för att ändra format</a:t>
            </a:r>
            <a:br>
              <a:rPr lang="sv-SE" dirty="0"/>
            </a:br>
            <a:r>
              <a:rPr lang="sv-SE" dirty="0"/>
              <a:t>Garamond Pro </a:t>
            </a:r>
            <a:r>
              <a:rPr lang="sv-SE" dirty="0" err="1"/>
              <a:t>Bold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7056784" cy="2448272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  <a:p>
            <a:endParaRPr lang="sv-SE" dirty="0"/>
          </a:p>
          <a:p>
            <a:r>
              <a:rPr lang="sv-SE" dirty="0"/>
              <a:t>Arial </a:t>
            </a:r>
            <a:r>
              <a:rPr lang="sv-SE" dirty="0" err="1"/>
              <a:t>Regular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13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6707088" cy="99412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dobe Garamond Pro Bold" pitchFamily="18" charset="0"/>
              </a:defRPr>
            </a:lvl1pPr>
          </a:lstStyle>
          <a:p>
            <a:r>
              <a:rPr lang="sv-SE" dirty="0"/>
              <a:t>Klicka här för att ändra format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653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229600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dobe Garamond Pro Bold" pitchFamily="18" charset="0"/>
              </a:defRPr>
            </a:lvl1pPr>
          </a:lstStyle>
          <a:p>
            <a:r>
              <a:rPr lang="sv-SE" dirty="0"/>
              <a:t>Klicka här för att ändra format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95536" y="206084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fi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4008" y="206084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250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8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fi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fi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AC500-065D-46F2-83B7-04E78CDCC0E6}" type="datetimeFigureOut">
              <a:rPr lang="fi-FI" smtClean="0"/>
              <a:t>5.3.2025</a:t>
            </a:fld>
            <a:endParaRPr lang="fi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18550-E394-452E-81F0-E0CF9D0BD543}" type="slidenum">
              <a:rPr lang="fi-FI" smtClean="0"/>
              <a:t>‹#›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26" y="1"/>
            <a:ext cx="9167326" cy="687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08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29mK0-YMU8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B51A0B7-31C6-4D75-AC36-70BD2965C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dirty="0"/>
              <a:t>Du måste berätta allt – Del 2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0EB5FE1E-43B4-43A6-B55C-A8A9A2B0B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3748" y="1988840"/>
            <a:ext cx="4536504" cy="24482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sv-FI" b="1" dirty="0"/>
              <a:t>Träffpunkt föräldrar</a:t>
            </a:r>
          </a:p>
          <a:p>
            <a:pPr>
              <a:lnSpc>
                <a:spcPct val="150000"/>
              </a:lnSpc>
            </a:pPr>
            <a:r>
              <a:rPr lang="sv-FI" b="1" dirty="0"/>
              <a:t>-</a:t>
            </a:r>
          </a:p>
          <a:p>
            <a:pPr>
              <a:lnSpc>
                <a:spcPct val="150000"/>
              </a:lnSpc>
            </a:pPr>
            <a:r>
              <a:rPr lang="sv-SE" b="1" dirty="0"/>
              <a:t>Diskussionsunderlag: Förbättra samspelet med din tonåring</a:t>
            </a:r>
            <a:endParaRPr lang="sv-SE" dirty="0"/>
          </a:p>
          <a:p>
            <a:pPr>
              <a:lnSpc>
                <a:spcPct val="150000"/>
              </a:lnSpc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68948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91581F-C611-46B7-9F84-6BFFE0D9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6707088" cy="994122"/>
          </a:xfrm>
        </p:spPr>
        <p:txBody>
          <a:bodyPr>
            <a:normAutofit fontScale="90000"/>
          </a:bodyPr>
          <a:lstStyle/>
          <a:p>
            <a:pPr algn="l"/>
            <a:r>
              <a:rPr lang="sv-FI" b="1" dirty="0"/>
              <a:t> Inledning</a:t>
            </a:r>
            <a:br>
              <a:rPr lang="sv-FI" dirty="0"/>
            </a:b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46FAC9-2B1E-4205-B281-EDCE68A1C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2400" dirty="0"/>
              <a:t>Samspelet mellan föräldrar och tonåringar kan vara utmanande, men genom medveten kommunikation och förståelse kan relationen stärkas.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Syfte med diskussionen: Att reflektera över innehållet i videon och utbyta erfarenheter och tips.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138352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-82376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endParaRPr lang="fi-FI" sz="3200" spc="100" dirty="0">
              <a:solidFill>
                <a:schemeClr val="accent1">
                  <a:lumMod val="75000"/>
                </a:schemeClr>
              </a:solidFill>
              <a:latin typeface="Veneer" panose="02000806000000000000" pitchFamily="50" charset="0"/>
              <a:ea typeface="+mj-ea"/>
              <a:cs typeface="+mj-cs"/>
            </a:endParaRPr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CE20E723-A51B-45A5-82DA-26200CD2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Video – Du måste berätta allt – Del 2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86C55DED-A44D-4A8F-A3F7-119F349AB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536" y="2060848"/>
            <a:ext cx="8352928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2400" dirty="0"/>
              <a:t>Se videon tillsammans: </a:t>
            </a:r>
            <a:r>
              <a:rPr lang="sv-SE" sz="2400" dirty="0">
                <a:hlinkClick r:id="rId2" tooltip="https://www.youtube.com/watch?v=kna9c31nibi"/>
              </a:rPr>
              <a:t>Du måste berätta allt Del 2</a:t>
            </a:r>
            <a:r>
              <a:rPr lang="sv-SE" sz="2400" dirty="0"/>
              <a:t>.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340495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833A7514-F947-455E-A721-5B21D26CF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56" y="548680"/>
            <a:ext cx="6707088" cy="994122"/>
          </a:xfrm>
        </p:spPr>
        <p:txBody>
          <a:bodyPr/>
          <a:lstStyle/>
          <a:p>
            <a:r>
              <a:rPr lang="sv-FI" b="1" dirty="0"/>
              <a:t>Diskussionsfrågor</a:t>
            </a:r>
            <a:endParaRPr lang="sv-FI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81E10F5-EC0E-4E40-BCAD-7B61B0BDD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Vad fastnade du särskilt för i videon?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Vilka faktorer påverkar samspelet mellan förälder och tonåring?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Hur kan man som förälder skapa en trygg och öppen dialog med sin tonåring?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Har du egna erfarenheter av strategier som fungerar (eller inte fungerar) i kommunikationen med tonåringar?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Hur kan vi som vuxna stötta varandra i utmaningarna med tonårsföräldraskap?</a:t>
            </a:r>
          </a:p>
          <a:p>
            <a:pPr>
              <a:lnSpc>
                <a:spcPct val="150000"/>
              </a:lnSpc>
            </a:pP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206598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EC143-20D7-DC9A-6E7E-C7DF0A03F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793C1B7-B780-73BA-5648-BF8CB0BD2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56" y="548680"/>
            <a:ext cx="6707088" cy="994122"/>
          </a:xfrm>
        </p:spPr>
        <p:txBody>
          <a:bodyPr/>
          <a:lstStyle/>
          <a:p>
            <a:r>
              <a:rPr lang="sv-FI" b="1" dirty="0"/>
              <a:t>Sammanfattning och avslut</a:t>
            </a:r>
            <a:endParaRPr lang="sv-FI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32EA423-1055-D133-D5DA-D089AE4AC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Samla gruppens viktigaste insikter och reflektioner.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Finns det något konkret som du vill testa eller förändra i din egen kommunikation med din tonåring?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Kom ihåg vikten av att vara lyhörd, tålmodig och att alltid försöka skapa en positiv relation</a:t>
            </a:r>
          </a:p>
        </p:txBody>
      </p:sp>
    </p:spTree>
    <p:extLst>
      <p:ext uri="{BB962C8B-B14F-4D97-AF65-F5344CB8AC3E}">
        <p14:creationId xmlns:p14="http://schemas.microsoft.com/office/powerpoint/2010/main" val="196139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E71D2-4A97-16B1-0C02-D36D14685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B951CAF-5245-1DB5-CB51-6D19411EE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56" y="548680"/>
            <a:ext cx="6707088" cy="994122"/>
          </a:xfrm>
        </p:spPr>
        <p:txBody>
          <a:bodyPr/>
          <a:lstStyle/>
          <a:p>
            <a:r>
              <a:rPr lang="sv-FI" b="1" dirty="0"/>
              <a:t>Kontakt</a:t>
            </a:r>
            <a:endParaRPr lang="sv-FI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6A56AE3-DD1F-8D76-2B70-37772003F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Förbundet Hem och Skola i Finland </a:t>
            </a:r>
            <a:r>
              <a:rPr lang="sv-SE" sz="2400" dirty="0" err="1"/>
              <a:t>Rf</a:t>
            </a:r>
            <a:endParaRPr lang="sv-SE" sz="2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hemochskola@hemochskola.fi</a:t>
            </a:r>
          </a:p>
        </p:txBody>
      </p:sp>
    </p:spTree>
    <p:extLst>
      <p:ext uri="{BB962C8B-B14F-4D97-AF65-F5344CB8AC3E}">
        <p14:creationId xmlns:p14="http://schemas.microsoft.com/office/powerpoint/2010/main" val="2886274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196</Words>
  <Application>Microsoft Office PowerPoint</Application>
  <PresentationFormat>Bildspel på skärmen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Adobe Garamond Pro Bold</vt:lpstr>
      <vt:lpstr>Arial</vt:lpstr>
      <vt:lpstr>Calibri</vt:lpstr>
      <vt:lpstr>Veneer</vt:lpstr>
      <vt:lpstr>Office-tema</vt:lpstr>
      <vt:lpstr>Du måste berätta allt – Del 2</vt:lpstr>
      <vt:lpstr> Inledning </vt:lpstr>
      <vt:lpstr>Video – Du måste berätta allt – Del 2</vt:lpstr>
      <vt:lpstr>Diskussionsfrågor</vt:lpstr>
      <vt:lpstr>Sammanfattning och avslut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Katarina Perander-Norrgård</dc:creator>
  <cp:lastModifiedBy>Christian Joffs</cp:lastModifiedBy>
  <cp:revision>2</cp:revision>
  <dcterms:created xsi:type="dcterms:W3CDTF">2020-11-10T13:02:40Z</dcterms:created>
  <dcterms:modified xsi:type="dcterms:W3CDTF">2025-03-05T12:45:32Z</dcterms:modified>
</cp:coreProperties>
</file>